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57"/>
  </p:normalViewPr>
  <p:slideViewPr>
    <p:cSldViewPr snapToGrid="0">
      <p:cViewPr varScale="1">
        <p:scale>
          <a:sx n="102" d="100"/>
          <a:sy n="102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25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6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33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5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38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8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1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2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59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64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0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CDCE7A3-63F2-7C4D-BEC5-5FDAF555A05C}" type="datetimeFigureOut">
              <a:rPr lang="en-US" smtClean="0"/>
              <a:t>6/17/26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29C6BF-45DF-3A41-A9D2-4C9B544E0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3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_0TAXWt8h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12857-BB3B-6732-FA21-08DCA86DD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Commedia </a:t>
            </a:r>
            <a:r>
              <a:rPr lang="en-US" dirty="0" err="1"/>
              <a:t>Del’arte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AD752B-07E2-0A1E-639D-0053AB41A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</a:t>
            </a:r>
            <a:r>
              <a:rPr lang="en-US">
                <a:hlinkClick r:id="rId2"/>
              </a:rPr>
              <a:t>=h_0TAXWt8hY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4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F242-C887-4CEC-D914-A3B02E989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000315"/>
            <a:ext cx="7729728" cy="1188720"/>
          </a:xfrm>
        </p:spPr>
        <p:txBody>
          <a:bodyPr/>
          <a:lstStyle/>
          <a:p>
            <a:r>
              <a:rPr lang="en-US" dirty="0"/>
              <a:t>Vecchio (Masters)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11E0B-45E2-8466-351D-86C9734B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10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2273-1D27-51A0-D47F-6D980C08D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Magnifico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9680A3-A8E1-0FCE-D395-46582B46F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2320912"/>
            <a:ext cx="2890772" cy="43919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E971D8-B4FD-72CD-AD21-3A1F220F1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194" y="2326072"/>
            <a:ext cx="4215670" cy="438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0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94C6-4F58-E29B-4890-A21C40D5D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Pantalone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9945A3-9118-F4FB-573F-E3647C5D8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231136" y="2289418"/>
            <a:ext cx="2881471" cy="43778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3FE798-31B9-9B4C-6C41-D94CBA483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057" y="2289418"/>
            <a:ext cx="4377815" cy="4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34A44-7331-04BC-3953-D0D7DF63F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 Dottore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F8BF16-8369-9060-A01F-8E0E04EB3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0229" y="2449739"/>
            <a:ext cx="4140635" cy="4277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952B8F-BE01-B40F-1E62-9F50E4ED1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36" y="2435797"/>
            <a:ext cx="2340864" cy="42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34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A9F5-9F93-E57D-617E-A422CD68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 Capitano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4B084B-261A-7CF5-6993-A5F2A9145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1258" y="2276968"/>
            <a:ext cx="5126099" cy="4034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2C1DDC-CBDC-56C7-1FF5-622515266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93" y="2276968"/>
            <a:ext cx="2877893" cy="403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2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9984E-0828-23E7-2E2E-7BAD7417D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4640"/>
            <a:ext cx="7729728" cy="1188720"/>
          </a:xfrm>
        </p:spPr>
        <p:txBody>
          <a:bodyPr/>
          <a:lstStyle/>
          <a:p>
            <a:r>
              <a:rPr lang="en-US" dirty="0" err="1"/>
              <a:t>Innamorati</a:t>
            </a:r>
            <a:r>
              <a:rPr lang="en-US" dirty="0"/>
              <a:t> (Lovers)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2780F-40F8-F0EA-EC94-E5051AABB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5079" y="6353702"/>
            <a:ext cx="7729728" cy="310198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536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A4CF-1832-5DDE-FBA6-239D0844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Innamorato &amp; </a:t>
            </a:r>
            <a:r>
              <a:rPr lang="en-US" dirty="0" err="1"/>
              <a:t>Innamorata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930DE6-C967-C2AB-15C3-D4BF97B46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9241" y="2425626"/>
            <a:ext cx="4813518" cy="430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37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8B5F-8B97-1B9F-DD99-308E09A6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Pierrot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154DDD-E097-D2A5-3B4B-8778BFCF5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5616" y="2272026"/>
            <a:ext cx="2960768" cy="45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30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04FB-5535-3C58-0537-37881DC8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Strega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5D6C89-3F79-7E20-5C0E-EE3F88069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2348139"/>
            <a:ext cx="3008521" cy="4246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77577D-F2BD-6F0A-813C-C2DB0F984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629" y="2370361"/>
            <a:ext cx="4242235" cy="424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6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E02F-554B-8021-5669-D7A332A9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4640"/>
            <a:ext cx="7729728" cy="1188720"/>
          </a:xfrm>
        </p:spPr>
        <p:txBody>
          <a:bodyPr/>
          <a:lstStyle/>
          <a:p>
            <a:r>
              <a:rPr lang="en-US" dirty="0"/>
              <a:t>Zanni (Servants)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0B2C4-2EAB-8AF2-ABE3-F8AD50574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327017"/>
            <a:ext cx="7729728" cy="310198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4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CE983-FA64-1E79-E749-C0B440E69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Arleochino</a:t>
            </a:r>
            <a:r>
              <a:rPr lang="en-US" dirty="0"/>
              <a:t> / Harlequin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3DD77E-3523-6505-9532-E0DBD4F52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342372"/>
            <a:ext cx="2892406" cy="4370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57607B-E3E1-6DE0-AC4A-1178E6044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621" y="2302141"/>
            <a:ext cx="2471493" cy="441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9F0B-251C-D0B2-E222-7EB814CA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Colombina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060159-D14F-846F-F415-BB4945060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5087" y="2361912"/>
            <a:ext cx="4285778" cy="4285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4E163C-0127-C7AA-8A6A-435802FE3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35" y="2362174"/>
            <a:ext cx="2282807" cy="428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39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83EF-C1F8-348C-2F77-8E40ACD8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Brighella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92302E-8551-BFCB-50C0-146658F87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4457" y="2304596"/>
            <a:ext cx="4416407" cy="4416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5EBA26-6240-CA0D-BC84-1E34B9942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35" y="2304596"/>
            <a:ext cx="2398921" cy="42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7853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35</TotalTime>
  <Words>46</Words>
  <Application>Microsoft Macintosh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Parcel</vt:lpstr>
      <vt:lpstr>Commedia Del’arte</vt:lpstr>
      <vt:lpstr>Vecchio (Masters)</vt:lpstr>
      <vt:lpstr>Magnifico</vt:lpstr>
      <vt:lpstr>Pantalone</vt:lpstr>
      <vt:lpstr>Il Dottore</vt:lpstr>
      <vt:lpstr>Il Capitano</vt:lpstr>
      <vt:lpstr>Innamorati (Lovers)</vt:lpstr>
      <vt:lpstr>Innamorato &amp; Innamorata</vt:lpstr>
      <vt:lpstr>Pierrot</vt:lpstr>
      <vt:lpstr>La Strega</vt:lpstr>
      <vt:lpstr>Zanni (Servants)</vt:lpstr>
      <vt:lpstr>Arleochino / Harlequin</vt:lpstr>
      <vt:lpstr>Colombina</vt:lpstr>
      <vt:lpstr>Brighella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Derek Kenney</dc:creator>
  <cp:lastModifiedBy>Derek Kenney</cp:lastModifiedBy>
  <cp:revision>1</cp:revision>
  <dcterms:created xsi:type="dcterms:W3CDTF">2026-06-17T16:12:49Z</dcterms:created>
  <dcterms:modified xsi:type="dcterms:W3CDTF">2026-06-17T16:48:17Z</dcterms:modified>
</cp:coreProperties>
</file>